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03" r:id="rId4"/>
    <p:sldId id="279" r:id="rId5"/>
    <p:sldId id="274" r:id="rId6"/>
    <p:sldId id="283" r:id="rId7"/>
    <p:sldId id="264" r:id="rId8"/>
    <p:sldId id="296" r:id="rId9"/>
    <p:sldId id="297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98" r:id="rId19"/>
    <p:sldId id="273" r:id="rId20"/>
    <p:sldId id="276" r:id="rId21"/>
    <p:sldId id="300" r:id="rId22"/>
    <p:sldId id="281" r:id="rId23"/>
    <p:sldId id="284" r:id="rId24"/>
    <p:sldId id="282" r:id="rId25"/>
    <p:sldId id="275" r:id="rId26"/>
    <p:sldId id="277" r:id="rId27"/>
    <p:sldId id="295" r:id="rId28"/>
    <p:sldId id="278" r:id="rId29"/>
    <p:sldId id="280" r:id="rId30"/>
    <p:sldId id="288" r:id="rId31"/>
    <p:sldId id="294" r:id="rId32"/>
    <p:sldId id="290" r:id="rId33"/>
    <p:sldId id="289" r:id="rId34"/>
    <p:sldId id="291" r:id="rId35"/>
    <p:sldId id="301" r:id="rId36"/>
    <p:sldId id="29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6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lolearn/reasons-to-love-c-11c7c2f23d88" TargetMode="External"/><Relationship Id="rId2" Type="http://schemas.openxmlformats.org/officeDocument/2006/relationships/hyperlink" Target="https://github.com/pdgetrf/UWB_CSS342_2019_Fal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runestone/books/published/pythonds/Graphs/TopologicalSorting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(More) Formal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Sorting, 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how to write proper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Implemented your own class scheduling sorting algorithm (with your own data structure implementation)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lvl="2"/>
            <a:r>
              <a:rPr lang="en-US" dirty="0"/>
              <a:t>Pointer &amp; 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https://github.com/pdgetrf/UWB_CSS342_2019_Fall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>
                <a:hlinkClick r:id="rId3"/>
              </a:rPr>
              <a:t>Reason to love C++</a:t>
            </a:r>
            <a:endParaRPr lang="en-US" dirty="0"/>
          </a:p>
          <a:p>
            <a:pPr lvl="2"/>
            <a:r>
              <a:rPr lang="en-US" dirty="0"/>
              <a:t>Flexible</a:t>
            </a:r>
          </a:p>
          <a:p>
            <a:pPr lvl="2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should be comfortable with C++ at the starting of this class</a:t>
            </a:r>
          </a:p>
          <a:p>
            <a:pPr lvl="2"/>
            <a:r>
              <a:rPr lang="en-US" dirty="0"/>
              <a:t>Already? Good!</a:t>
            </a:r>
          </a:p>
          <a:p>
            <a:pPr lvl="2"/>
            <a:r>
              <a:rPr lang="en-US" dirty="0"/>
              <a:t>Not but will to catch up! Also Good!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MyArray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9BDE5-4071-3C4F-9A8C-AE212EC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75" y="2788023"/>
            <a:ext cx="3704119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or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endParaRPr lang="en-US" dirty="0"/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Homework 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54382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C974B3F-67CC-7E46-BCAF-8F29A535FD1B}"/>
              </a:ext>
            </a:extLst>
          </p:cNvPr>
          <p:cNvSpPr/>
          <p:nvPr/>
        </p:nvSpPr>
        <p:spPr>
          <a:xfrm>
            <a:off x="2043703" y="4499893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555B2-C9E1-EC4A-BF04-2DC078494E13}"/>
              </a:ext>
            </a:extLst>
          </p:cNvPr>
          <p:cNvSpPr/>
          <p:nvPr/>
        </p:nvSpPr>
        <p:spPr>
          <a:xfrm>
            <a:off x="3276325" y="3832525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31EC1-CC56-AA42-9465-ADDB1B588E95}"/>
              </a:ext>
            </a:extLst>
          </p:cNvPr>
          <p:cNvSpPr/>
          <p:nvPr/>
        </p:nvSpPr>
        <p:spPr>
          <a:xfrm>
            <a:off x="3276325" y="5193011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F137AD-75DE-9341-BE5C-E77BE4397D73}"/>
              </a:ext>
            </a:extLst>
          </p:cNvPr>
          <p:cNvSpPr/>
          <p:nvPr/>
        </p:nvSpPr>
        <p:spPr>
          <a:xfrm>
            <a:off x="4443300" y="4581498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4329955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619056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question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0760EA-80D8-2642-ACF1-E967E7A1A94D}"/>
              </a:ext>
            </a:extLst>
          </p:cNvPr>
          <p:cNvGrpSpPr/>
          <p:nvPr/>
        </p:nvGrpSpPr>
        <p:grpSpPr>
          <a:xfrm>
            <a:off x="3505201" y="2859741"/>
            <a:ext cx="3944470" cy="2962836"/>
            <a:chOff x="3505201" y="1663390"/>
            <a:chExt cx="5145740" cy="4159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DC772-A190-E648-A1AB-D59756C4D80D}"/>
                </a:ext>
              </a:extLst>
            </p:cNvPr>
            <p:cNvSpPr/>
            <p:nvPr/>
          </p:nvSpPr>
          <p:spPr>
            <a:xfrm>
              <a:off x="3505201" y="2393577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1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AB17BF-2F59-6847-BE19-E8549C0C703D}"/>
                </a:ext>
              </a:extLst>
            </p:cNvPr>
            <p:cNvSpPr/>
            <p:nvPr/>
          </p:nvSpPr>
          <p:spPr>
            <a:xfrm>
              <a:off x="3505201" y="4177554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B6D87-8614-4847-80DD-B7538194034F}"/>
                </a:ext>
              </a:extLst>
            </p:cNvPr>
            <p:cNvSpPr/>
            <p:nvPr/>
          </p:nvSpPr>
          <p:spPr>
            <a:xfrm>
              <a:off x="5812506" y="1663390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65D85-DFA9-8748-84DD-24C36BE5D4CF}"/>
                </a:ext>
              </a:extLst>
            </p:cNvPr>
            <p:cNvSpPr/>
            <p:nvPr/>
          </p:nvSpPr>
          <p:spPr>
            <a:xfrm>
              <a:off x="5620870" y="464371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A71062-148B-9B4E-AB66-8392E26FEA58}"/>
                </a:ext>
              </a:extLst>
            </p:cNvPr>
            <p:cNvSpPr/>
            <p:nvPr/>
          </p:nvSpPr>
          <p:spPr>
            <a:xfrm>
              <a:off x="7485530" y="325418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F6722C-6135-6249-83E0-D10E892626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670612" y="2252820"/>
              <a:ext cx="1141894" cy="7301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FDDA68-E3E9-3141-A699-9C2D7BC09A2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2370" y="4876801"/>
              <a:ext cx="938500" cy="35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FC9AC0-A01D-714D-A1AD-F6A5B4C13197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6203576" y="2842249"/>
              <a:ext cx="191636" cy="180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434E60-45F1-B446-9235-308644DFA5A8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4087907" y="3572436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7DD1BD-222B-074F-95B1-E4EB3D33A9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977917" y="2252820"/>
              <a:ext cx="507613" cy="159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579620" y="1804148"/>
            <a:ext cx="799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service dependencies, what’s the correct sequence to deploy/install these services such that all dependencies relationship is followed?</a:t>
            </a:r>
          </a:p>
        </p:txBody>
      </p:sp>
    </p:spTree>
    <p:extLst>
      <p:ext uri="{BB962C8B-B14F-4D97-AF65-F5344CB8AC3E}">
        <p14:creationId xmlns:p14="http://schemas.microsoft.com/office/powerpoint/2010/main" val="426845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another question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409291" y="1553137"/>
            <a:ext cx="596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steps and dependencies to make pancakes, what’s the right order step by step?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06BDD-45B5-A54A-B1A4-43E833AE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99468"/>
            <a:ext cx="5262282" cy="427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DBE80-FE4B-2841-B787-15D013AD69F6}"/>
              </a:ext>
            </a:extLst>
          </p:cNvPr>
          <p:cNvSpPr/>
          <p:nvPr/>
        </p:nvSpPr>
        <p:spPr>
          <a:xfrm>
            <a:off x="0" y="6596390"/>
            <a:ext cx="6015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https://runestone.academy/runestone/books/published/pythonds/Graphs/TopologicalSorting.html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443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here’s yet another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</TotalTime>
  <Words>1514</Words>
  <Application>Microsoft Macintosh PowerPoint</Application>
  <PresentationFormat>On-screen Show (4:3)</PresentationFormat>
  <Paragraphs>374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(1)</vt:lpstr>
      <vt:lpstr>Important Info</vt:lpstr>
      <vt:lpstr>Clone the repo</vt:lpstr>
      <vt:lpstr>Tooling</vt:lpstr>
      <vt:lpstr>Tooling</vt:lpstr>
      <vt:lpstr>Lecturer</vt:lpstr>
      <vt:lpstr>Here’s a question</vt:lpstr>
      <vt:lpstr>Here’s another question</vt:lpstr>
      <vt:lpstr>And here’s yet another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How do you…..?</vt:lpstr>
      <vt:lpstr>Expectation</vt:lpstr>
      <vt:lpstr>C++</vt:lpstr>
      <vt:lpstr>C++</vt:lpstr>
      <vt:lpstr>Coding</vt:lpstr>
      <vt:lpstr>Coding</vt:lpstr>
      <vt:lpstr>Coding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Homework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86</cp:revision>
  <cp:lastPrinted>2016-02-10T20:19:12Z</cp:lastPrinted>
  <dcterms:created xsi:type="dcterms:W3CDTF">2014-10-14T00:51:43Z</dcterms:created>
  <dcterms:modified xsi:type="dcterms:W3CDTF">2019-09-26T20:29:45Z</dcterms:modified>
</cp:coreProperties>
</file>